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7" r:id="rId11"/>
    <p:sldId id="265" r:id="rId12"/>
    <p:sldId id="266" r:id="rId13"/>
    <p:sldId id="272" r:id="rId14"/>
    <p:sldId id="268" r:id="rId15"/>
    <p:sldId id="274" r:id="rId16"/>
    <p:sldId id="269" r:id="rId17"/>
    <p:sldId id="270" r:id="rId18"/>
    <p:sldId id="275" r:id="rId19"/>
    <p:sldId id="276" r:id="rId20"/>
    <p:sldId id="279" r:id="rId21"/>
    <p:sldId id="277" r:id="rId22"/>
    <p:sldId id="278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KeyCode%20Access%20Form.txt" TargetMode="External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927857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6236733" y="3684315"/>
            <a:ext cx="2532367" cy="2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9/26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36865"/>
            <a:ext cx="7436459" cy="42998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 - Arduino Programming </a:t>
            </a:r>
            <a:r>
              <a:rPr lang="en-US" sz="2400" dirty="0">
                <a:solidFill>
                  <a:schemeClr val="tx1"/>
                </a:solidFill>
              </a:rPr>
              <a:t>Thursday, September 29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Raspberry Pi/Linux and Circuits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Thursday, October 13</a:t>
            </a:r>
            <a:r>
              <a:rPr lang="en-US" sz="2400" i="1" baseline="30000" dirty="0">
                <a:solidFill>
                  <a:schemeClr val="tx1"/>
                </a:solidFill>
              </a:rPr>
              <a:t>th</a:t>
            </a:r>
            <a:r>
              <a:rPr lang="en-US" sz="2400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5289025" cy="40386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53" y="4612566"/>
            <a:ext cx="2019959" cy="201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46276" y="6361518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58" y="4783830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88989" y="6377088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74" y="4884675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50921" y="6332393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  <p:pic>
        <p:nvPicPr>
          <p:cNvPr id="5126" name="Picture 6" descr="FLORA - Wearable electronic platform: Arduino-compatible - v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3" y="4883548"/>
            <a:ext cx="1880230" cy="141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93634" y="6326429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 err="1">
                <a:solidFill>
                  <a:schemeClr val="tx1"/>
                </a:solidFill>
              </a:rPr>
              <a:t>Adafruit</a:t>
            </a:r>
            <a:r>
              <a:rPr lang="en-US" sz="1650" dirty="0">
                <a:solidFill>
                  <a:schemeClr val="tx1"/>
                </a:solidFill>
              </a:rPr>
              <a:t> Flora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learned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  <a:p>
            <a:r>
              <a:rPr lang="en-US" dirty="0">
                <a:solidFill>
                  <a:schemeClr val="tx1"/>
                </a:solidFill>
              </a:rPr>
              <a:t>There are no club dues.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an Arduino</a:t>
            </a:r>
          </a:p>
        </p:txBody>
      </p:sp>
      <p:pic>
        <p:nvPicPr>
          <p:cNvPr id="4098" name="Picture 2" descr="Image result for arduino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5" y="1604521"/>
            <a:ext cx="6942810" cy="491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54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Circuits with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Push buttons</a:t>
            </a:r>
          </a:p>
          <a:p>
            <a:r>
              <a:rPr lang="en-US" dirty="0">
                <a:solidFill>
                  <a:schemeClr val="tx1"/>
                </a:solidFill>
              </a:rPr>
              <a:t>LED’s</a:t>
            </a:r>
          </a:p>
          <a:p>
            <a:r>
              <a:rPr lang="en-US" dirty="0">
                <a:solidFill>
                  <a:schemeClr val="tx1"/>
                </a:solidFill>
              </a:rPr>
              <a:t>Servos</a:t>
            </a:r>
          </a:p>
          <a:p>
            <a:r>
              <a:rPr lang="en-US" dirty="0">
                <a:solidFill>
                  <a:schemeClr val="tx1"/>
                </a:solidFill>
              </a:rPr>
              <a:t>Using a Light Sensor (phototransistor)</a:t>
            </a:r>
          </a:p>
        </p:txBody>
      </p:sp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Printing</a:t>
            </a:r>
          </a:p>
          <a:p>
            <a:r>
              <a:rPr lang="en-US" dirty="0">
                <a:solidFill>
                  <a:schemeClr val="tx1"/>
                </a:solidFill>
              </a:rPr>
              <a:t>Taking in data</a:t>
            </a:r>
          </a:p>
        </p:txBody>
      </p:sp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Microcontroller in a full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176" y="1965960"/>
            <a:ext cx="3633216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2334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  <a:p>
            <a:r>
              <a:rPr lang="en-US" dirty="0">
                <a:solidFill>
                  <a:schemeClr val="tx1"/>
                </a:solidFill>
              </a:rPr>
              <a:t>Use this form: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https://github.com/SPARC-Auburn/Documents/blob/master/Forms/KeyCode%20Access%20Form.txt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14504" y="2840355"/>
            <a:ext cx="3257550" cy="279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b="1" dirty="0" err="1">
                <a:solidFill>
                  <a:schemeClr val="tx1"/>
                </a:solidFill>
              </a:rPr>
              <a:t>Keycode</a:t>
            </a:r>
            <a:r>
              <a:rPr lang="en-US" sz="1350" b="1" dirty="0">
                <a:solidFill>
                  <a:schemeClr val="tx1"/>
                </a:solidFill>
              </a:rPr>
              <a:t> Access Form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Name: 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Auburn ID (903#):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already assigned Broun Hall </a:t>
            </a: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 #: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not list 3 6-digit desired </a:t>
            </a:r>
            <a:r>
              <a:rPr lang="en-US" sz="1350" dirty="0" err="1">
                <a:solidFill>
                  <a:schemeClr val="tx1"/>
                </a:solidFill>
              </a:rPr>
              <a:t>Keycodes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1: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2: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3: _ _ _ _ _ _</a:t>
            </a: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698727" y="482600"/>
            <a:ext cx="2028256" cy="21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60" y="2770634"/>
            <a:ext cx="2736215" cy="20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5157" y="488134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3322451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919</TotalTime>
  <Words>991</Words>
  <Application>Microsoft Office PowerPoint</Application>
  <PresentationFormat>On-screen Show (4:3)</PresentationFormat>
  <Paragraphs>203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MAGLEV</vt:lpstr>
      <vt:lpstr>Projects: Quadcopter</vt:lpstr>
      <vt:lpstr>Projects: BB-8 robot</vt:lpstr>
      <vt:lpstr>Review of Current Active Projects</vt:lpstr>
      <vt:lpstr>Meetings Schedule: Week of 9/26</vt:lpstr>
      <vt:lpstr>Project Proposal Form</vt:lpstr>
      <vt:lpstr>Project Item Order Form</vt:lpstr>
      <vt:lpstr>Meeting Topics</vt:lpstr>
      <vt:lpstr>What is a Microcontroller?</vt:lpstr>
      <vt:lpstr>Diagram of an Arduino</vt:lpstr>
      <vt:lpstr>Building Circuits with an Arduino</vt:lpstr>
      <vt:lpstr>Programming an Arduino</vt:lpstr>
      <vt:lpstr>Using a Microcontroller in a full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50</cp:revision>
  <dcterms:created xsi:type="dcterms:W3CDTF">2016-09-03T15:20:58Z</dcterms:created>
  <dcterms:modified xsi:type="dcterms:W3CDTF">2016-09-16T03:04:29Z</dcterms:modified>
</cp:coreProperties>
</file>